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5DA2"/>
    <a:srgbClr val="FFFFFF"/>
    <a:srgbClr val="C13F3F"/>
    <a:srgbClr val="FFFF99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6357" autoAdjust="0"/>
  </p:normalViewPr>
  <p:slideViewPr>
    <p:cSldViewPr>
      <p:cViewPr varScale="1">
        <p:scale>
          <a:sx n="159" d="100"/>
          <a:sy n="159" d="100"/>
        </p:scale>
        <p:origin x="484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5/21/2024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5/21/2024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2875" y="3962400"/>
            <a:ext cx="9133935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1905000" y="152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 dirty="0"/>
              <a:t>Date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43" y="2718275"/>
            <a:ext cx="7123113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0065" y="1600200"/>
            <a:ext cx="9133935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89916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 dirty="0"/>
              <a:t>Date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0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5943600" y="6446837"/>
            <a:ext cx="2667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3336" y="1591692"/>
            <a:ext cx="38862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14336" y="1591693"/>
            <a:ext cx="38862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Date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23336" y="905893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14336" y="905893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 dirty="0"/>
              <a:t>Date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33536" y="6411594"/>
            <a:ext cx="26670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064" y="-2619"/>
            <a:ext cx="912387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919954"/>
            <a:ext cx="81534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 dirty="0"/>
              <a:t>Date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55807-640C-8B76-497B-BB94AFC98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Election Year Sequencing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9726E-D905-8BAC-CD53-6B2C51468C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800" dirty="0"/>
              <a:t>Maps 401, 402, 403:</a:t>
            </a:r>
          </a:p>
          <a:p>
            <a:r>
              <a:rPr lang="en-US" sz="2000" dirty="0"/>
              <a:t>Proposed:</a:t>
            </a:r>
          </a:p>
          <a:p>
            <a:pPr lvl="1"/>
            <a:r>
              <a:rPr lang="en-US" sz="1700" dirty="0"/>
              <a:t>2024: Districts 3 &amp; 4</a:t>
            </a:r>
          </a:p>
          <a:p>
            <a:pPr lvl="1"/>
            <a:r>
              <a:rPr lang="en-US" sz="1700" dirty="0"/>
              <a:t>2026: District 1 &amp; 2</a:t>
            </a:r>
          </a:p>
          <a:p>
            <a:r>
              <a:rPr lang="en-US" sz="2000" dirty="0"/>
              <a:t>Alternative:</a:t>
            </a:r>
          </a:p>
          <a:p>
            <a:pPr lvl="1"/>
            <a:r>
              <a:rPr lang="en-US" sz="1800" dirty="0"/>
              <a:t>2024: Districts 1 &amp; 3</a:t>
            </a:r>
          </a:p>
          <a:p>
            <a:pPr lvl="1"/>
            <a:r>
              <a:rPr lang="en-US" sz="1800" dirty="0"/>
              <a:t>2026: District 2 &amp; 4</a:t>
            </a:r>
            <a:endParaRPr lang="en-US" sz="1700" dirty="0"/>
          </a:p>
          <a:p>
            <a:pPr marL="0" indent="0">
              <a:buNone/>
            </a:pPr>
            <a:r>
              <a:rPr lang="en-US" sz="2800" dirty="0"/>
              <a:t>Map 404:</a:t>
            </a:r>
          </a:p>
          <a:p>
            <a:r>
              <a:rPr lang="en-US" sz="2000" dirty="0"/>
              <a:t>2024: Districts 1 &amp; 4</a:t>
            </a:r>
          </a:p>
          <a:p>
            <a:r>
              <a:rPr lang="en-US" sz="2000" dirty="0"/>
              <a:t>2026: District 2 &amp; 3</a:t>
            </a:r>
          </a:p>
          <a:p>
            <a:pPr marL="0" indent="0">
              <a:buNone/>
            </a:pPr>
            <a:r>
              <a:rPr lang="en-US" sz="2800" dirty="0"/>
              <a:t>Map 405:</a:t>
            </a:r>
          </a:p>
          <a:p>
            <a:r>
              <a:rPr lang="en-US" sz="2000" dirty="0"/>
              <a:t>Proposed:</a:t>
            </a:r>
          </a:p>
          <a:p>
            <a:pPr lvl="1"/>
            <a:r>
              <a:rPr lang="en-US" sz="1700" dirty="0"/>
              <a:t>2024: Districts 1 &amp; 4</a:t>
            </a:r>
          </a:p>
          <a:p>
            <a:pPr lvl="1"/>
            <a:r>
              <a:rPr lang="en-US" sz="1700" dirty="0"/>
              <a:t>2026: District 2 &amp; 3</a:t>
            </a:r>
          </a:p>
          <a:p>
            <a:r>
              <a:rPr lang="en-US" sz="2000" dirty="0"/>
              <a:t>Alternative:</a:t>
            </a:r>
          </a:p>
          <a:p>
            <a:pPr lvl="1"/>
            <a:r>
              <a:rPr lang="en-US" sz="1800" dirty="0"/>
              <a:t>2024: Districts 1 &amp; 3</a:t>
            </a:r>
          </a:p>
          <a:p>
            <a:pPr lvl="1"/>
            <a:r>
              <a:rPr lang="en-US" sz="1800" dirty="0"/>
              <a:t>2026: District 2 &amp; 4</a:t>
            </a:r>
            <a:endParaRPr lang="en-US" sz="1700" dirty="0"/>
          </a:p>
          <a:p>
            <a:endParaRPr lang="en-US" sz="2000" dirty="0"/>
          </a:p>
          <a:p>
            <a:pPr marL="0" indent="0">
              <a:buNone/>
            </a:pPr>
            <a:r>
              <a:rPr lang="en-US" sz="1800" dirty="0"/>
              <a:t>(Mayor would also be elected in 2024)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249CFF-D34A-1088-8FE7-DEA996B16C33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800" dirty="0"/>
              <a:t>Maps 501 and 502:</a:t>
            </a:r>
          </a:p>
          <a:p>
            <a:r>
              <a:rPr lang="en-US" sz="2000" dirty="0"/>
              <a:t>Proposed:</a:t>
            </a:r>
          </a:p>
          <a:p>
            <a:pPr lvl="1"/>
            <a:r>
              <a:rPr lang="en-US" sz="1700" dirty="0"/>
              <a:t>2024: Districts 3, 4 and 5</a:t>
            </a:r>
          </a:p>
          <a:p>
            <a:pPr lvl="1"/>
            <a:r>
              <a:rPr lang="en-US" sz="1700" dirty="0"/>
              <a:t>2026: District 1 &amp; 2</a:t>
            </a:r>
          </a:p>
          <a:p>
            <a:r>
              <a:rPr lang="en-US" sz="2000" dirty="0"/>
              <a:t>Alternative:</a:t>
            </a:r>
          </a:p>
          <a:p>
            <a:pPr lvl="1"/>
            <a:r>
              <a:rPr lang="en-US" sz="1800" dirty="0"/>
              <a:t>2024: Districts 1, 3 &amp; 4</a:t>
            </a:r>
          </a:p>
          <a:p>
            <a:pPr lvl="1"/>
            <a:r>
              <a:rPr lang="en-US" sz="1800" dirty="0"/>
              <a:t>2026: District 2 &amp; 5</a:t>
            </a:r>
            <a:endParaRPr lang="en-US" sz="1700" dirty="0"/>
          </a:p>
          <a:p>
            <a:pPr marL="0" indent="0">
              <a:buNone/>
            </a:pPr>
            <a:r>
              <a:rPr lang="en-US" sz="2800" dirty="0"/>
              <a:t>503 and 504:</a:t>
            </a:r>
          </a:p>
          <a:p>
            <a:r>
              <a:rPr lang="en-US" sz="2000" dirty="0"/>
              <a:t>Proposed:</a:t>
            </a:r>
          </a:p>
          <a:p>
            <a:pPr lvl="1"/>
            <a:r>
              <a:rPr lang="en-US" sz="1700" dirty="0"/>
              <a:t>2024: Districts 1, 3 &amp; 5</a:t>
            </a:r>
          </a:p>
          <a:p>
            <a:pPr lvl="1"/>
            <a:r>
              <a:rPr lang="en-US" sz="1700" dirty="0"/>
              <a:t>2026: District 2 &amp; 4</a:t>
            </a:r>
          </a:p>
          <a:p>
            <a:r>
              <a:rPr lang="en-US" sz="2000" dirty="0"/>
              <a:t>Alternative:</a:t>
            </a:r>
          </a:p>
          <a:p>
            <a:pPr lvl="1"/>
            <a:r>
              <a:rPr lang="en-US" sz="1800" dirty="0"/>
              <a:t>2024: Districts 1, 3 &amp; 4</a:t>
            </a:r>
          </a:p>
          <a:p>
            <a:pPr lvl="1"/>
            <a:r>
              <a:rPr lang="en-US" sz="1800" dirty="0"/>
              <a:t>2026: District 2 &amp; 5</a:t>
            </a:r>
            <a:endParaRPr lang="en-US" sz="17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AD08D-FBF4-E146-B35A-0B828A1754E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dirty="0"/>
              <a:t>5/14/2024</a:t>
            </a:r>
          </a:p>
        </p:txBody>
      </p:sp>
    </p:spTree>
    <p:extLst>
      <p:ext uri="{BB962C8B-B14F-4D97-AF65-F5344CB8AC3E}">
        <p14:creationId xmlns:p14="http://schemas.microsoft.com/office/powerpoint/2010/main" val="9398899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6051</TotalTime>
  <Words>167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Garamond</vt:lpstr>
      <vt:lpstr>Tw Cen MT</vt:lpstr>
      <vt:lpstr>Wingdings</vt:lpstr>
      <vt:lpstr>Wingdings 2</vt:lpstr>
      <vt:lpstr>Median</vt:lpstr>
      <vt:lpstr>Election Year Sequencing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Douglas Johnson</cp:lastModifiedBy>
  <cp:revision>465</cp:revision>
  <cp:lastPrinted>2024-05-06T19:20:00Z</cp:lastPrinted>
  <dcterms:created xsi:type="dcterms:W3CDTF">2011-05-19T00:29:13Z</dcterms:created>
  <dcterms:modified xsi:type="dcterms:W3CDTF">2024-05-21T16:11:25Z</dcterms:modified>
</cp:coreProperties>
</file>