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82" r:id="rId2"/>
    <p:sldId id="302" r:id="rId3"/>
    <p:sldId id="299" r:id="rId4"/>
    <p:sldId id="308" r:id="rId5"/>
    <p:sldId id="304" r:id="rId6"/>
    <p:sldId id="309" r:id="rId7"/>
    <p:sldId id="311" r:id="rId8"/>
    <p:sldId id="312" r:id="rId9"/>
    <p:sldId id="305" r:id="rId10"/>
    <p:sldId id="306" r:id="rId11"/>
    <p:sldId id="307" r:id="rId12"/>
    <p:sldId id="313" r:id="rId13"/>
    <p:sldId id="310" r:id="rId14"/>
    <p:sldId id="286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DA2"/>
    <a:srgbClr val="FFFFFF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20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53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544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91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87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26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91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41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43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44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80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300" b="1" cap="small" dirty="0"/>
              <a:t>City of Chowchilla</a:t>
            </a:r>
            <a:br>
              <a:rPr lang="en-US" sz="3200" b="1" cap="small" dirty="0"/>
            </a:br>
            <a:r>
              <a:rPr lang="en-US" sz="3600" b="1" dirty="0"/>
              <a:t>Draft Plans Presentation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May 28, 2024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7AC22-275C-4F33-D336-47F31A2AD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63171"/>
            <a:ext cx="6849573" cy="3274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502: </a:t>
            </a:r>
            <a:r>
              <a:rPr lang="en-US" sz="4000" dirty="0"/>
              <a:t>5 districts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FA5A01FA-6C5C-BB17-1AC6-07159E343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69" y="1007917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8912E-A3A6-177B-5F1A-A9EF7FACD854}"/>
              </a:ext>
            </a:extLst>
          </p:cNvPr>
          <p:cNvSpPr txBox="1"/>
          <p:nvPr/>
        </p:nvSpPr>
        <p:spPr>
          <a:xfrm>
            <a:off x="76200" y="1219200"/>
            <a:ext cx="2590800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in two districts.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Downtown in four districts.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in two districts.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370144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503: </a:t>
            </a:r>
            <a:r>
              <a:rPr lang="en-US" sz="4000" dirty="0"/>
              <a:t>5 districts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7932A2FD-BED2-0683-6000-DBD3E4ED1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914400"/>
            <a:ext cx="6152789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948BB-1369-EFC0-6C8A-F85C654BFF90}"/>
              </a:ext>
            </a:extLst>
          </p:cNvPr>
          <p:cNvSpPr txBox="1"/>
          <p:nvPr/>
        </p:nvSpPr>
        <p:spPr>
          <a:xfrm>
            <a:off x="76200" y="1219200"/>
            <a:ext cx="2590800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mostly united in D1.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132052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504: </a:t>
            </a:r>
            <a:r>
              <a:rPr lang="en-US" sz="4000" dirty="0"/>
              <a:t>5 districts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2A2FD-BED2-0683-6000-DBD3E4ED1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1117" r="6654"/>
          <a:stretch/>
        </p:blipFill>
        <p:spPr>
          <a:xfrm>
            <a:off x="2956475" y="1007917"/>
            <a:ext cx="5954121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948BB-1369-EFC0-6C8A-F85C654BFF90}"/>
              </a:ext>
            </a:extLst>
          </p:cNvPr>
          <p:cNvSpPr txBox="1"/>
          <p:nvPr/>
        </p:nvSpPr>
        <p:spPr>
          <a:xfrm>
            <a:off x="76200" y="1219200"/>
            <a:ext cx="2590800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Adapted from 503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mostly united in D1.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355227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5807-640C-8B76-497B-BB94AFC9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Election Year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726E-D905-8BAC-CD53-6B2C51468C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</a:rPr>
              <a:t>Maps 401, 402, 403: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Proposed: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3 &amp; 4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1 &amp; 2</a:t>
            </a:r>
          </a:p>
          <a:p>
            <a:r>
              <a:rPr lang="en-US" sz="1800" dirty="0">
                <a:solidFill>
                  <a:srgbClr val="002060"/>
                </a:solidFill>
              </a:rPr>
              <a:t>Alternative: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1 &amp; 3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2 &amp; 4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</a:rPr>
              <a:t>Map 404: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2024: Districts 1 &amp; 4</a:t>
            </a:r>
          </a:p>
          <a:p>
            <a:r>
              <a:rPr lang="en-US" sz="1800" dirty="0">
                <a:solidFill>
                  <a:srgbClr val="002060"/>
                </a:solidFill>
              </a:rPr>
              <a:t>2026: Districts 2 &amp; 3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</a:rPr>
              <a:t>Map 405: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Proposed: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1 &amp; 4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2 &amp; 3</a:t>
            </a:r>
          </a:p>
          <a:p>
            <a:r>
              <a:rPr lang="en-US" sz="1800" dirty="0">
                <a:solidFill>
                  <a:srgbClr val="002060"/>
                </a:solidFill>
              </a:rPr>
              <a:t>Alternative: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1 &amp; 3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2 &amp; 4</a:t>
            </a:r>
          </a:p>
          <a:p>
            <a:pPr marL="365760" lvl="1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(Mayor would also be elected in 2024)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49CFF-D34A-1088-8FE7-DEA996B16C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</a:rPr>
              <a:t>Maps 501 and 502: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Proposed: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3, 4 &amp; 5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1 &amp; 2</a:t>
            </a:r>
          </a:p>
          <a:p>
            <a:r>
              <a:rPr lang="en-US" sz="1800" dirty="0">
                <a:solidFill>
                  <a:srgbClr val="002060"/>
                </a:solidFill>
              </a:rPr>
              <a:t>Alternative: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1, 3 &amp; 4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2 &amp; 5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</a:rPr>
              <a:t>Maps 503 and 504: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Proposed: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1, 3 &amp; 5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2 &amp; 4</a:t>
            </a:r>
          </a:p>
          <a:p>
            <a:r>
              <a:rPr lang="en-US" sz="1800" dirty="0">
                <a:solidFill>
                  <a:srgbClr val="002060"/>
                </a:solidFill>
              </a:rPr>
              <a:t>Alternative: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2024: Districts 1, 3 &amp; 4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2026: Districts 2 &amp;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D08D-FBF4-E146-B35A-0B828A1754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5/28/2024</a:t>
            </a:r>
          </a:p>
        </p:txBody>
      </p:sp>
    </p:spTree>
    <p:extLst>
      <p:ext uri="{BB962C8B-B14F-4D97-AF65-F5344CB8AC3E}">
        <p14:creationId xmlns:p14="http://schemas.microsoft.com/office/powerpoint/2010/main" val="93988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sp>
        <p:nvSpPr>
          <p:cNvPr id="5" name="Google Shape;153;p4">
            <a:extLst>
              <a:ext uri="{FF2B5EF4-FFF2-40B4-BE49-F238E27FC236}">
                <a16:creationId xmlns:a16="http://schemas.microsoft.com/office/drawing/2014/main" id="{54FE9C26-3784-5405-A82E-D824BB328268}"/>
              </a:ext>
            </a:extLst>
          </p:cNvPr>
          <p:cNvSpPr txBox="1">
            <a:spLocks/>
          </p:cNvSpPr>
          <p:nvPr/>
        </p:nvSpPr>
        <p:spPr>
          <a:xfrm>
            <a:off x="0" y="17317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lang="en-US" sz="40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E8E50109-3A26-FFFB-119A-0AA5F4374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2" y="1066800"/>
            <a:ext cx="1872588" cy="1600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E2E85B77-FD88-28C8-8739-B2327943B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05" y="1066800"/>
            <a:ext cx="1872588" cy="1600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map of a neighborhood&#10;&#10;Description automatically generated">
            <a:extLst>
              <a:ext uri="{FF2B5EF4-FFF2-40B4-BE49-F238E27FC236}">
                <a16:creationId xmlns:a16="http://schemas.microsoft.com/office/drawing/2014/main" id="{01CDE632-2AAB-92CD-93CD-AB26CB137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2286"/>
            <a:ext cx="1872588" cy="1600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map of a neighborhood&#10;&#10;Description automatically generated">
            <a:extLst>
              <a:ext uri="{FF2B5EF4-FFF2-40B4-BE49-F238E27FC236}">
                <a16:creationId xmlns:a16="http://schemas.microsoft.com/office/drawing/2014/main" id="{A46B6D6E-D6DA-69A5-E6F1-304E7464B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2" y="4417772"/>
            <a:ext cx="1872588" cy="1600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map of a neighborhood&#10;&#10;Description automatically generated">
            <a:extLst>
              <a:ext uri="{FF2B5EF4-FFF2-40B4-BE49-F238E27FC236}">
                <a16:creationId xmlns:a16="http://schemas.microsoft.com/office/drawing/2014/main" id="{6653FFFD-57E0-2604-84EA-9258BAF4B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12" y="1746746"/>
            <a:ext cx="1872588" cy="1600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map of a city&#10;&#10;Description automatically generated">
            <a:extLst>
              <a:ext uri="{FF2B5EF4-FFF2-40B4-BE49-F238E27FC236}">
                <a16:creationId xmlns:a16="http://schemas.microsoft.com/office/drawing/2014/main" id="{A759FD0B-A735-8CD0-8B4A-5C15A2070D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1" y="1738545"/>
            <a:ext cx="1872588" cy="1600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map of a city&#10;&#10;Description automatically generated">
            <a:extLst>
              <a:ext uri="{FF2B5EF4-FFF2-40B4-BE49-F238E27FC236}">
                <a16:creationId xmlns:a16="http://schemas.microsoft.com/office/drawing/2014/main" id="{8542BEC6-53A3-8794-87F9-0E4D3987D6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42" y="3581400"/>
            <a:ext cx="1872588" cy="1600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BDA348-2347-08B5-C653-F24E72C914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505" y="4417772"/>
            <a:ext cx="1872588" cy="16001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5B83F-47D6-4485-4380-F7A30B6E4D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3567345"/>
            <a:ext cx="1872588" cy="16001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9808891"/>
              </p:ext>
            </p:extLst>
          </p:nvPr>
        </p:nvGraphicFramePr>
        <p:xfrm>
          <a:off x="533400" y="1439782"/>
          <a:ext cx="8153400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9 &amp; April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14 &amp; May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Learn more about districting in Chowchilla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11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91670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60424-04A1-13FF-B4C8-DEFD2C8A9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May 28, 2024</a:t>
            </a: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4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13" y="3800858"/>
            <a:ext cx="2457125" cy="1629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i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Prohibition</a:t>
            </a:r>
            <a:endParaRPr sz="1800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889021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istricting Principles</a:t>
            </a:r>
            <a:endParaRPr sz="18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C94725D-3CF9-06AF-A402-F23C4D61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May 28,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401: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D7EC14E9-BCB7-BAF2-6A8C-BC645BCE9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4400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AF34F-DE9D-3E1E-105C-C8F92FAD8DBF}"/>
              </a:ext>
            </a:extLst>
          </p:cNvPr>
          <p:cNvSpPr txBox="1"/>
          <p:nvPr/>
        </p:nvSpPr>
        <p:spPr>
          <a:xfrm>
            <a:off x="76200" y="1219200"/>
            <a:ext cx="2667000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167010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402: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3D133C4D-CDAC-B627-A211-8AE1931E4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1007917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3530-FB99-1B0D-1E1E-FBA7D4D15F07}"/>
              </a:ext>
            </a:extLst>
          </p:cNvPr>
          <p:cNvSpPr txBox="1"/>
          <p:nvPr/>
        </p:nvSpPr>
        <p:spPr>
          <a:xfrm>
            <a:off x="76200" y="1219200"/>
            <a:ext cx="2590800" cy="28007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 and combined with downtown areas in D3.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North of Ventura united and combined with northern-downtown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D1 and D3 have large Downtown populations.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346288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403: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A3FB94BB-8361-831E-F2C8-F12B02839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984471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F8377-E811-3335-F216-862DA06C9B05}"/>
              </a:ext>
            </a:extLst>
          </p:cNvPr>
          <p:cNvSpPr txBox="1"/>
          <p:nvPr/>
        </p:nvSpPr>
        <p:spPr>
          <a:xfrm>
            <a:off x="76200" y="1219200"/>
            <a:ext cx="25908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136379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404: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32700F76-C05C-28F5-0F34-E471F23F4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1" y="914400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74CBCD-E420-3806-0B3F-6871E35C13A5}"/>
              </a:ext>
            </a:extLst>
          </p:cNvPr>
          <p:cNvSpPr txBox="1"/>
          <p:nvPr/>
        </p:nvSpPr>
        <p:spPr>
          <a:xfrm>
            <a:off x="76200" y="1219200"/>
            <a:ext cx="2590800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 and combined with the heart of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D3 is not compact but unites North of Ventura and then follows border of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65933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405: </a:t>
            </a:r>
            <a:r>
              <a:rPr lang="en-US" sz="4000" dirty="0"/>
              <a:t>4 districts, elective mayor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B94BB-8361-831E-F2C8-F12B02839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141" y="984471"/>
            <a:ext cx="6152789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F8377-E811-3335-F216-862DA06C9B05}"/>
              </a:ext>
            </a:extLst>
          </p:cNvPr>
          <p:cNvSpPr txBox="1"/>
          <p:nvPr/>
        </p:nvSpPr>
        <p:spPr>
          <a:xfrm>
            <a:off x="76200" y="1219200"/>
            <a:ext cx="2590800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Adapted from Map 403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North of Ventura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D3 entirely in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106621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501: </a:t>
            </a:r>
            <a:r>
              <a:rPr lang="en-US" sz="4000" dirty="0"/>
              <a:t>5 districts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May 28, 2024</a:t>
            </a:r>
            <a:endParaRPr lang="en-US" sz="14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EB235175-3C6C-CB67-C0CA-59480F2DA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6152790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9E2A6-1017-05F4-2A9B-8451007E552C}"/>
              </a:ext>
            </a:extLst>
          </p:cNvPr>
          <p:cNvSpPr txBox="1"/>
          <p:nvPr/>
        </p:nvSpPr>
        <p:spPr>
          <a:xfrm>
            <a:off x="76200" y="1219200"/>
            <a:ext cx="2590800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“President” Streets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D3 is almost entirely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D4 is almost entirely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Arab-American cultural center area mostly united.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Greenhills united.</a:t>
            </a:r>
          </a:p>
        </p:txBody>
      </p:sp>
    </p:spTree>
    <p:extLst>
      <p:ext uri="{BB962C8B-B14F-4D97-AF65-F5344CB8AC3E}">
        <p14:creationId xmlns:p14="http://schemas.microsoft.com/office/powerpoint/2010/main" val="269001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6092</TotalTime>
  <Words>783</Words>
  <Application>Microsoft Office PowerPoint</Application>
  <PresentationFormat>On-screen Show (4:3)</PresentationFormat>
  <Paragraphs>161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City of Chowchilla Draft Plans Presentation</vt:lpstr>
      <vt:lpstr>Districting Process</vt:lpstr>
      <vt:lpstr>Districting Rules and Goals</vt:lpstr>
      <vt:lpstr>401: 4 districts, elective mayor</vt:lpstr>
      <vt:lpstr>402: 4 districts, elective mayor</vt:lpstr>
      <vt:lpstr>403: 4 districts, elective mayor</vt:lpstr>
      <vt:lpstr>404: 4 districts, elective mayor</vt:lpstr>
      <vt:lpstr>405: 4 districts, elective mayor</vt:lpstr>
      <vt:lpstr>501: 5 districts</vt:lpstr>
      <vt:lpstr>502: 5 districts</vt:lpstr>
      <vt:lpstr>503: 5 districts</vt:lpstr>
      <vt:lpstr>504: 5 districts</vt:lpstr>
      <vt:lpstr>Election Year Sequencing</vt:lpstr>
      <vt:lpstr>PowerPoint Presentation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Jeff Tilton</cp:lastModifiedBy>
  <cp:revision>465</cp:revision>
  <cp:lastPrinted>2024-05-21T12:05:51Z</cp:lastPrinted>
  <dcterms:created xsi:type="dcterms:W3CDTF">2011-05-19T00:29:13Z</dcterms:created>
  <dcterms:modified xsi:type="dcterms:W3CDTF">2024-05-28T23:51:22Z</dcterms:modified>
</cp:coreProperties>
</file>